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68D3549-2BD5-4ADA-8CE2-492BE6003DC5}"/>
</file>

<file path=customXml/itemProps2.xml><?xml version="1.0" encoding="utf-8"?>
<ds:datastoreItem xmlns:ds="http://schemas.openxmlformats.org/officeDocument/2006/customXml" ds:itemID="{30A52EA2-A269-424B-9A6E-29161D03F8B7}"/>
</file>

<file path=customXml/itemProps3.xml><?xml version="1.0" encoding="utf-8"?>
<ds:datastoreItem xmlns:ds="http://schemas.openxmlformats.org/officeDocument/2006/customXml" ds:itemID="{CD2C0D34-A60E-4694-8DF5-963C512D536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